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59" r:id="rId6"/>
    <p:sldId id="262" r:id="rId7"/>
    <p:sldId id="263" r:id="rId8"/>
    <p:sldId id="264" r:id="rId9"/>
  </p:sldIdLst>
  <p:sldSz cx="9144000" cy="6858000" type="screen4x3"/>
  <p:notesSz cx="6858000" cy="9144000"/>
  <p:embeddedFontLst>
    <p:embeddedFont>
      <p:font typeface="olivier" pitchFamily="2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Love Is A Many Complicated Thin" pitchFamily="2" charset="-18"/>
      <p:regular r:id="rId15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830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017302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 userDrawn="1"/>
        </p:nvSpPr>
        <p:spPr>
          <a:xfrm>
            <a:off x="719572" y="584684"/>
            <a:ext cx="7704856" cy="568863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88" b="100000" l="1250" r="96250">
                        <a14:backgroundMark x1="67500" y1="87873" x2="67500" y2="878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315" y="2522220"/>
            <a:ext cx="4876800" cy="433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053716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 userDrawn="1"/>
        </p:nvSpPr>
        <p:spPr>
          <a:xfrm>
            <a:off x="719572" y="584684"/>
            <a:ext cx="7704856" cy="568863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87" b="96584" l="10000" r="90000">
                        <a14:foregroundMark x1="61833" y1="5882" x2="61833" y2="5882"/>
                        <a14:foregroundMark x1="57167" y1="6641" x2="57167" y2="6641"/>
                        <a14:foregroundMark x1="22333" y1="34345" x2="22333" y2="343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2040" y="2844478"/>
            <a:ext cx="4572000" cy="401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169369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 userDrawn="1"/>
        </p:nvSpPr>
        <p:spPr>
          <a:xfrm>
            <a:off x="719572" y="584684"/>
            <a:ext cx="7704856" cy="568863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813" r="98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981200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26138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 userDrawn="1"/>
        </p:nvSpPr>
        <p:spPr>
          <a:xfrm>
            <a:off x="719572" y="584684"/>
            <a:ext cx="7704856" cy="568863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75" b="95469" l="938" r="100000">
                        <a14:foregroundMark x1="10625" y1="85469" x2="10625" y2="85469"/>
                        <a14:foregroundMark x1="27187" y1="77656" x2="27187" y2="77656"/>
                        <a14:foregroundMark x1="24844" y1="79531" x2="24844" y2="79531"/>
                        <a14:foregroundMark x1="14219" y1="58906" x2="14219" y2="58906"/>
                        <a14:foregroundMark x1="29375" y1="58281" x2="29375" y2="58281"/>
                        <a14:foregroundMark x1="27969" y1="67500" x2="27969" y2="67500"/>
                        <a14:foregroundMark x1="16719" y1="65781" x2="16719" y2="65781"/>
                        <a14:foregroundMark x1="60000" y1="85781" x2="60000" y2="85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204864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9902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082C0-1386-4455-8BFE-93BDB77FE4A2}" type="datetimeFigureOut">
              <a:rPr lang="it-IT" smtClean="0"/>
              <a:t>14/12/2013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349CC-1EFE-43DA-8B46-1F6A67C374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8593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57" r:id="rId4"/>
    <p:sldLayoutId id="2147483658" r:id="rId5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C00000"/>
          </a:solidFill>
          <a:latin typeface="olivier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55576" y="620688"/>
            <a:ext cx="44537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7200" dirty="0" smtClean="0">
                <a:solidFill>
                  <a:srgbClr val="C00000"/>
                </a:solidFill>
                <a:latin typeface="olivier" pitchFamily="2" charset="0"/>
              </a:rPr>
              <a:t>Natale 2013</a:t>
            </a:r>
            <a:endParaRPr lang="it-IT" sz="7200" dirty="0">
              <a:solidFill>
                <a:srgbClr val="C00000"/>
              </a:solidFill>
              <a:latin typeface="olivi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9712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99592" y="764704"/>
            <a:ext cx="7200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dirty="0" smtClean="0">
                <a:solidFill>
                  <a:srgbClr val="C00000"/>
                </a:solidFill>
              </a:rPr>
              <a:t>il Vangelo ci invita sempre </a:t>
            </a:r>
          </a:p>
          <a:p>
            <a:r>
              <a:rPr lang="it-IT" sz="3600" b="1" dirty="0" smtClean="0">
                <a:solidFill>
                  <a:srgbClr val="C00000"/>
                </a:solidFill>
              </a:rPr>
              <a:t>a correre il rischio </a:t>
            </a:r>
          </a:p>
          <a:p>
            <a:r>
              <a:rPr lang="it-IT" sz="3600" b="1" dirty="0" smtClean="0">
                <a:solidFill>
                  <a:srgbClr val="C00000"/>
                </a:solidFill>
              </a:rPr>
              <a:t>dell’incontro </a:t>
            </a:r>
          </a:p>
          <a:p>
            <a:r>
              <a:rPr lang="it-IT" sz="3600" b="1" dirty="0" smtClean="0">
                <a:solidFill>
                  <a:srgbClr val="C00000"/>
                </a:solidFill>
              </a:rPr>
              <a:t>con il volto dell’altro </a:t>
            </a:r>
            <a:endParaRPr lang="it-IT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6255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99592" y="836712"/>
            <a:ext cx="59046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dirty="0">
                <a:solidFill>
                  <a:srgbClr val="C00000"/>
                </a:solidFill>
              </a:rPr>
              <a:t>con la sua presenza fisica </a:t>
            </a:r>
            <a:endParaRPr lang="it-IT" sz="3600" b="1" dirty="0" smtClean="0">
              <a:solidFill>
                <a:srgbClr val="C00000"/>
              </a:solidFill>
            </a:endParaRPr>
          </a:p>
          <a:p>
            <a:r>
              <a:rPr lang="it-IT" sz="3600" b="1" dirty="0" smtClean="0">
                <a:solidFill>
                  <a:srgbClr val="C00000"/>
                </a:solidFill>
              </a:rPr>
              <a:t>che </a:t>
            </a:r>
            <a:r>
              <a:rPr lang="it-IT" sz="3600" b="1" dirty="0">
                <a:solidFill>
                  <a:srgbClr val="C00000"/>
                </a:solidFill>
              </a:rPr>
              <a:t>interpella, </a:t>
            </a:r>
            <a:endParaRPr lang="it-IT" sz="3600" b="1" dirty="0" smtClean="0">
              <a:solidFill>
                <a:srgbClr val="C00000"/>
              </a:solidFill>
            </a:endParaRPr>
          </a:p>
          <a:p>
            <a:r>
              <a:rPr lang="it-IT" sz="3600" b="1" dirty="0" smtClean="0">
                <a:solidFill>
                  <a:srgbClr val="C00000"/>
                </a:solidFill>
              </a:rPr>
              <a:t>col </a:t>
            </a:r>
            <a:r>
              <a:rPr lang="it-IT" sz="3600" b="1" dirty="0">
                <a:solidFill>
                  <a:srgbClr val="C00000"/>
                </a:solidFill>
              </a:rPr>
              <a:t>suo dolore </a:t>
            </a:r>
            <a:endParaRPr lang="it-IT" sz="3600" b="1" dirty="0" smtClean="0">
              <a:solidFill>
                <a:srgbClr val="C00000"/>
              </a:solidFill>
            </a:endParaRPr>
          </a:p>
          <a:p>
            <a:r>
              <a:rPr lang="it-IT" sz="3600" b="1" dirty="0" smtClean="0">
                <a:solidFill>
                  <a:srgbClr val="C00000"/>
                </a:solidFill>
              </a:rPr>
              <a:t>e </a:t>
            </a:r>
            <a:r>
              <a:rPr lang="it-IT" sz="3600" b="1" dirty="0">
                <a:solidFill>
                  <a:srgbClr val="C00000"/>
                </a:solidFill>
              </a:rPr>
              <a:t>le sue richieste</a:t>
            </a:r>
          </a:p>
        </p:txBody>
      </p:sp>
    </p:spTree>
    <p:extLst>
      <p:ext uri="{BB962C8B-B14F-4D97-AF65-F5344CB8AC3E}">
        <p14:creationId xmlns:p14="http://schemas.microsoft.com/office/powerpoint/2010/main" val="8409259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99592" y="836712"/>
            <a:ext cx="59046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dirty="0">
                <a:solidFill>
                  <a:srgbClr val="C00000"/>
                </a:solidFill>
              </a:rPr>
              <a:t>con la sua gioia contagiosa </a:t>
            </a:r>
            <a:endParaRPr lang="it-IT" sz="3600" b="1" dirty="0" smtClean="0">
              <a:solidFill>
                <a:srgbClr val="C00000"/>
              </a:solidFill>
            </a:endParaRPr>
          </a:p>
          <a:p>
            <a:r>
              <a:rPr lang="it-IT" sz="3600" b="1" dirty="0" smtClean="0">
                <a:solidFill>
                  <a:srgbClr val="C00000"/>
                </a:solidFill>
              </a:rPr>
              <a:t>in </a:t>
            </a:r>
            <a:r>
              <a:rPr lang="it-IT" sz="3600" b="1" dirty="0">
                <a:solidFill>
                  <a:srgbClr val="C00000"/>
                </a:solidFill>
              </a:rPr>
              <a:t>un costante </a:t>
            </a:r>
            <a:endParaRPr lang="it-IT" sz="3600" b="1" dirty="0" smtClean="0">
              <a:solidFill>
                <a:srgbClr val="C00000"/>
              </a:solidFill>
            </a:endParaRPr>
          </a:p>
          <a:p>
            <a:r>
              <a:rPr lang="it-IT" sz="3600" b="1" dirty="0" smtClean="0">
                <a:solidFill>
                  <a:srgbClr val="C00000"/>
                </a:solidFill>
              </a:rPr>
              <a:t>corpo </a:t>
            </a:r>
            <a:r>
              <a:rPr lang="it-IT" sz="3600" b="1" dirty="0">
                <a:solidFill>
                  <a:srgbClr val="C00000"/>
                </a:solidFill>
              </a:rPr>
              <a:t>a corpo. </a:t>
            </a:r>
          </a:p>
        </p:txBody>
      </p:sp>
    </p:spTree>
    <p:extLst>
      <p:ext uri="{BB962C8B-B14F-4D97-AF65-F5344CB8AC3E}">
        <p14:creationId xmlns:p14="http://schemas.microsoft.com/office/powerpoint/2010/main" val="15436021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99592" y="764704"/>
            <a:ext cx="59766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rgbClr val="C00000"/>
                </a:solidFill>
              </a:rPr>
              <a:t>L’autentica fede </a:t>
            </a:r>
            <a:endParaRPr lang="it-IT" sz="3600" b="1" dirty="0" smtClean="0">
              <a:solidFill>
                <a:srgbClr val="C00000"/>
              </a:solidFill>
            </a:endParaRPr>
          </a:p>
          <a:p>
            <a:r>
              <a:rPr lang="it-IT" sz="3600" b="1" dirty="0" smtClean="0">
                <a:solidFill>
                  <a:srgbClr val="C00000"/>
                </a:solidFill>
              </a:rPr>
              <a:t>nel </a:t>
            </a:r>
            <a:r>
              <a:rPr lang="it-IT" sz="3600" b="1" dirty="0">
                <a:solidFill>
                  <a:srgbClr val="C00000"/>
                </a:solidFill>
              </a:rPr>
              <a:t>Figlio di Dio fatto carne </a:t>
            </a:r>
            <a:endParaRPr lang="it-IT" sz="3600" b="1" dirty="0" smtClean="0">
              <a:solidFill>
                <a:srgbClr val="C00000"/>
              </a:solidFill>
            </a:endParaRPr>
          </a:p>
          <a:p>
            <a:r>
              <a:rPr lang="it-IT" sz="3600" b="1" dirty="0" smtClean="0">
                <a:solidFill>
                  <a:srgbClr val="C00000"/>
                </a:solidFill>
              </a:rPr>
              <a:t>è </a:t>
            </a:r>
            <a:r>
              <a:rPr lang="it-IT" sz="3600" b="1" dirty="0">
                <a:solidFill>
                  <a:srgbClr val="C00000"/>
                </a:solidFill>
              </a:rPr>
              <a:t>inseparabile </a:t>
            </a:r>
            <a:endParaRPr lang="it-IT" sz="3600" b="1" dirty="0" smtClean="0">
              <a:solidFill>
                <a:srgbClr val="C00000"/>
              </a:solidFill>
            </a:endParaRPr>
          </a:p>
          <a:p>
            <a:r>
              <a:rPr lang="it-IT" sz="3600" b="1" dirty="0" smtClean="0">
                <a:solidFill>
                  <a:srgbClr val="C00000"/>
                </a:solidFill>
              </a:rPr>
              <a:t>dal </a:t>
            </a:r>
            <a:r>
              <a:rPr lang="it-IT" sz="3600" b="1" dirty="0">
                <a:solidFill>
                  <a:srgbClr val="C00000"/>
                </a:solidFill>
              </a:rPr>
              <a:t>dono di </a:t>
            </a:r>
            <a:r>
              <a:rPr lang="it-IT" sz="3600" b="1" dirty="0" smtClean="0">
                <a:solidFill>
                  <a:srgbClr val="C00000"/>
                </a:solidFill>
              </a:rPr>
              <a:t>sé</a:t>
            </a:r>
            <a:endParaRPr lang="it-IT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8321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99592" y="764704"/>
            <a:ext cx="71287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rgbClr val="C00000"/>
                </a:solidFill>
              </a:rPr>
              <a:t>dall’appartenenza alla comunità, </a:t>
            </a:r>
            <a:endParaRPr lang="it-IT" sz="3600" b="1" dirty="0" smtClean="0">
              <a:solidFill>
                <a:srgbClr val="C00000"/>
              </a:solidFill>
            </a:endParaRPr>
          </a:p>
          <a:p>
            <a:r>
              <a:rPr lang="it-IT" sz="3600" b="1" dirty="0" smtClean="0">
                <a:solidFill>
                  <a:srgbClr val="C00000"/>
                </a:solidFill>
              </a:rPr>
              <a:t>dal </a:t>
            </a:r>
            <a:r>
              <a:rPr lang="it-IT" sz="3600" b="1" dirty="0">
                <a:solidFill>
                  <a:srgbClr val="C00000"/>
                </a:solidFill>
              </a:rPr>
              <a:t>servizio, </a:t>
            </a:r>
            <a:endParaRPr lang="it-IT" sz="3600" b="1" dirty="0" smtClean="0">
              <a:solidFill>
                <a:srgbClr val="C00000"/>
              </a:solidFill>
            </a:endParaRPr>
          </a:p>
          <a:p>
            <a:r>
              <a:rPr lang="it-IT" sz="3600" b="1" dirty="0" smtClean="0">
                <a:solidFill>
                  <a:srgbClr val="C00000"/>
                </a:solidFill>
              </a:rPr>
              <a:t>dalla </a:t>
            </a:r>
            <a:r>
              <a:rPr lang="it-IT" sz="3600" b="1" dirty="0">
                <a:solidFill>
                  <a:srgbClr val="C00000"/>
                </a:solidFill>
              </a:rPr>
              <a:t>riconciliazione </a:t>
            </a:r>
            <a:endParaRPr lang="it-IT" sz="3600" b="1" dirty="0" smtClean="0">
              <a:solidFill>
                <a:srgbClr val="C00000"/>
              </a:solidFill>
            </a:endParaRPr>
          </a:p>
          <a:p>
            <a:r>
              <a:rPr lang="it-IT" sz="3600" b="1" dirty="0" smtClean="0">
                <a:solidFill>
                  <a:srgbClr val="C00000"/>
                </a:solidFill>
              </a:rPr>
              <a:t>con </a:t>
            </a:r>
            <a:r>
              <a:rPr lang="it-IT" sz="3600" b="1" dirty="0">
                <a:solidFill>
                  <a:srgbClr val="C00000"/>
                </a:solidFill>
              </a:rPr>
              <a:t>la carne degli altri. </a:t>
            </a:r>
          </a:p>
        </p:txBody>
      </p:sp>
    </p:spTree>
    <p:extLst>
      <p:ext uri="{BB962C8B-B14F-4D97-AF65-F5344CB8AC3E}">
        <p14:creationId xmlns:p14="http://schemas.microsoft.com/office/powerpoint/2010/main" val="37748741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27584" y="764704"/>
            <a:ext cx="52565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dirty="0">
                <a:solidFill>
                  <a:srgbClr val="C00000"/>
                </a:solidFill>
              </a:rPr>
              <a:t>Il Figlio di Dio, </a:t>
            </a:r>
            <a:endParaRPr lang="it-IT" sz="3600" b="1" dirty="0" smtClean="0">
              <a:solidFill>
                <a:srgbClr val="C00000"/>
              </a:solidFill>
            </a:endParaRPr>
          </a:p>
          <a:p>
            <a:r>
              <a:rPr lang="it-IT" sz="3600" b="1" dirty="0" smtClean="0">
                <a:solidFill>
                  <a:srgbClr val="C00000"/>
                </a:solidFill>
              </a:rPr>
              <a:t>nella </a:t>
            </a:r>
            <a:r>
              <a:rPr lang="it-IT" sz="3600" b="1" dirty="0">
                <a:solidFill>
                  <a:srgbClr val="C00000"/>
                </a:solidFill>
              </a:rPr>
              <a:t>sua incarnazione, </a:t>
            </a:r>
            <a:endParaRPr lang="it-IT" sz="3600" b="1" dirty="0" smtClean="0">
              <a:solidFill>
                <a:srgbClr val="C00000"/>
              </a:solidFill>
            </a:endParaRPr>
          </a:p>
          <a:p>
            <a:r>
              <a:rPr lang="it-IT" sz="3600" b="1" dirty="0" smtClean="0">
                <a:solidFill>
                  <a:srgbClr val="C00000"/>
                </a:solidFill>
              </a:rPr>
              <a:t>ci </a:t>
            </a:r>
            <a:r>
              <a:rPr lang="it-IT" sz="3600" b="1" dirty="0">
                <a:solidFill>
                  <a:srgbClr val="C00000"/>
                </a:solidFill>
              </a:rPr>
              <a:t>ha invitato </a:t>
            </a:r>
            <a:endParaRPr lang="it-IT" sz="3600" b="1" dirty="0" smtClean="0">
              <a:solidFill>
                <a:srgbClr val="C00000"/>
              </a:solidFill>
            </a:endParaRPr>
          </a:p>
          <a:p>
            <a:r>
              <a:rPr lang="it-IT" sz="3600" b="1" dirty="0" smtClean="0">
                <a:solidFill>
                  <a:srgbClr val="C00000"/>
                </a:solidFill>
              </a:rPr>
              <a:t>alla </a:t>
            </a:r>
            <a:r>
              <a:rPr lang="it-IT" sz="3600" b="1" dirty="0">
                <a:solidFill>
                  <a:srgbClr val="C00000"/>
                </a:solidFill>
              </a:rPr>
              <a:t>rivoluzione </a:t>
            </a:r>
            <a:endParaRPr lang="it-IT" sz="3600" b="1" dirty="0" smtClean="0">
              <a:solidFill>
                <a:srgbClr val="C00000"/>
              </a:solidFill>
            </a:endParaRPr>
          </a:p>
          <a:p>
            <a:r>
              <a:rPr lang="it-IT" sz="3600" b="1" dirty="0" smtClean="0">
                <a:solidFill>
                  <a:srgbClr val="C00000"/>
                </a:solidFill>
              </a:rPr>
              <a:t>della </a:t>
            </a:r>
            <a:r>
              <a:rPr lang="it-IT" sz="3600" b="1" dirty="0">
                <a:solidFill>
                  <a:srgbClr val="C00000"/>
                </a:solidFill>
              </a:rPr>
              <a:t>tenerezza. 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827583" y="5517232"/>
            <a:ext cx="19897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i="1" dirty="0" smtClean="0">
                <a:solidFill>
                  <a:srgbClr val="C00000"/>
                </a:solidFill>
              </a:rPr>
              <a:t>Francesco </a:t>
            </a:r>
          </a:p>
          <a:p>
            <a:r>
              <a:rPr lang="it-IT" sz="1600" i="1" dirty="0" err="1" smtClean="0"/>
              <a:t>Evangelii</a:t>
            </a:r>
            <a:r>
              <a:rPr lang="it-IT" sz="1600" i="1" dirty="0" smtClean="0"/>
              <a:t> </a:t>
            </a:r>
            <a:r>
              <a:rPr lang="it-IT" sz="1600" i="1" dirty="0" err="1" smtClean="0"/>
              <a:t>Gaudium</a:t>
            </a:r>
            <a:r>
              <a:rPr lang="it-IT" sz="1600" i="1" dirty="0" smtClean="0"/>
              <a:t> 88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31571351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899592" y="836712"/>
            <a:ext cx="60486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rgbClr val="C00000"/>
                </a:solidFill>
                <a:latin typeface="Love Is A Many Complicated Thin" pitchFamily="2" charset="-18"/>
              </a:rPr>
              <a:t>… Con l’augurio </a:t>
            </a:r>
          </a:p>
          <a:p>
            <a:r>
              <a:rPr lang="it-IT" sz="3600" b="1" dirty="0" smtClean="0">
                <a:solidFill>
                  <a:srgbClr val="C00000"/>
                </a:solidFill>
                <a:latin typeface="Love Is A Many Complicated Thin" pitchFamily="2" charset="-18"/>
              </a:rPr>
              <a:t>di diventare davvero rivoluzionari</a:t>
            </a:r>
          </a:p>
          <a:p>
            <a:r>
              <a:rPr lang="it-IT" sz="3600" b="1" dirty="0" smtClean="0">
                <a:solidFill>
                  <a:srgbClr val="C00000"/>
                </a:solidFill>
                <a:latin typeface="Love Is A Many Complicated Thin" pitchFamily="2" charset="-18"/>
              </a:rPr>
              <a:t>della tenerezza</a:t>
            </a:r>
          </a:p>
          <a:p>
            <a:endParaRPr lang="it-IT" sz="2400" b="1" dirty="0" smtClean="0">
              <a:solidFill>
                <a:srgbClr val="C00000"/>
              </a:solidFill>
              <a:latin typeface="Love Is A Many Complicated Thin" pitchFamily="2" charset="-18"/>
            </a:endParaRPr>
          </a:p>
          <a:p>
            <a:r>
              <a:rPr lang="it-IT" sz="2400" b="1" dirty="0" smtClean="0">
                <a:solidFill>
                  <a:srgbClr val="C00000"/>
                </a:solidFill>
                <a:latin typeface="Love Is A Many Complicated Thin" pitchFamily="2" charset="-18"/>
              </a:rPr>
              <a:t>don Luciano </a:t>
            </a:r>
            <a:endParaRPr lang="it-IT" sz="2400" b="1" dirty="0">
              <a:solidFill>
                <a:srgbClr val="C00000"/>
              </a:solidFill>
              <a:latin typeface="Love Is A Many Complicated Thin" pitchFamily="2" charset="-18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755576" y="5542300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www.lucianocantini.it</a:t>
            </a:r>
          </a:p>
          <a:p>
            <a:r>
              <a:rPr lang="it-IT" dirty="0" smtClean="0"/>
              <a:t>@</a:t>
            </a:r>
            <a:r>
              <a:rPr lang="it-IT" dirty="0" err="1" smtClean="0"/>
              <a:t>preteluciano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068692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</Words>
  <Application>Microsoft Office PowerPoint</Application>
  <PresentationFormat>Presentazione su schermo (4:3)</PresentationFormat>
  <Paragraphs>34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3" baseType="lpstr">
      <vt:lpstr>Arial</vt:lpstr>
      <vt:lpstr>olivier</vt:lpstr>
      <vt:lpstr>Calibri</vt:lpstr>
      <vt:lpstr>Love Is A Many Complicated Thin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2013-12-14T08:39:27Z</dcterms:created>
  <dcterms:modified xsi:type="dcterms:W3CDTF">2013-12-14T08:49:13Z</dcterms:modified>
</cp:coreProperties>
</file>